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9" r:id="rId1"/>
  </p:sldMasterIdLst>
  <p:sldIdLst>
    <p:sldId id="260" r:id="rId2"/>
    <p:sldId id="268" r:id="rId3"/>
    <p:sldId id="271" r:id="rId4"/>
    <p:sldId id="274" r:id="rId5"/>
    <p:sldId id="277" r:id="rId6"/>
    <p:sldId id="280" r:id="rId7"/>
    <p:sldId id="283" r:id="rId8"/>
    <p:sldId id="286" r:id="rId9"/>
    <p:sldId id="289" r:id="rId10"/>
    <p:sldId id="292" r:id="rId11"/>
    <p:sldId id="295" r:id="rId12"/>
    <p:sldId id="298" r:id="rId13"/>
    <p:sldId id="301" r:id="rId14"/>
    <p:sldId id="304" r:id="rId15"/>
    <p:sldId id="307" r:id="rId16"/>
    <p:sldId id="310" r:id="rId17"/>
    <p:sldId id="313" r:id="rId18"/>
    <p:sldId id="316" r:id="rId19"/>
    <p:sldId id="319" r:id="rId20"/>
    <p:sldId id="322" r:id="rId21"/>
    <p:sldId id="325" r:id="rId22"/>
    <p:sldId id="328" r:id="rId23"/>
    <p:sldId id="331" r:id="rId24"/>
    <p:sldId id="334" r:id="rId25"/>
    <p:sldId id="337" r:id="rId26"/>
    <p:sldId id="340" r:id="rId27"/>
    <p:sldId id="343" r:id="rId28"/>
    <p:sldId id="346" r:id="rId29"/>
    <p:sldId id="349" r:id="rId30"/>
    <p:sldId id="352" r:id="rId31"/>
    <p:sldId id="355" r:id="rId32"/>
    <p:sldId id="358" r:id="rId33"/>
    <p:sldId id="361" r:id="rId34"/>
    <p:sldId id="364" r:id="rId35"/>
    <p:sldId id="367" r:id="rId36"/>
    <p:sldId id="370" r:id="rId37"/>
    <p:sldId id="373" r:id="rId38"/>
    <p:sldId id="376" r:id="rId39"/>
    <p:sldId id="379" r:id="rId40"/>
    <p:sldId id="382" r:id="rId41"/>
    <p:sldId id="385" r:id="rId42"/>
    <p:sldId id="388" r:id="rId43"/>
    <p:sldId id="391" r:id="rId44"/>
    <p:sldId id="394" r:id="rId45"/>
    <p:sldId id="397" r:id="rId46"/>
    <p:sldId id="400" r:id="rId47"/>
    <p:sldId id="403" r:id="rId48"/>
    <p:sldId id="406" r:id="rId49"/>
    <p:sldId id="409" r:id="rId50"/>
    <p:sldId id="412" r:id="rId51"/>
    <p:sldId id="415" r:id="rId52"/>
    <p:sldId id="418" r:id="rId53"/>
    <p:sldId id="421" r:id="rId54"/>
    <p:sldId id="424" r:id="rId55"/>
    <p:sldId id="427" r:id="rId56"/>
    <p:sldId id="430" r:id="rId57"/>
    <p:sldId id="433" r:id="rId58"/>
    <p:sldId id="436" r:id="rId59"/>
    <p:sldId id="439" r:id="rId60"/>
    <p:sldId id="442" r:id="rId61"/>
    <p:sldId id="445" r:id="rId62"/>
    <p:sldId id="448" r:id="rId63"/>
    <p:sldId id="451" r:id="rId64"/>
    <p:sldId id="454" r:id="rId65"/>
    <p:sldId id="457" r:id="rId66"/>
    <p:sldId id="460" r:id="rId67"/>
    <p:sldId id="463" r:id="rId68"/>
    <p:sldId id="466" r:id="rId69"/>
    <p:sldId id="469" r:id="rId70"/>
    <p:sldId id="472" r:id="rId71"/>
    <p:sldId id="475" r:id="rId72"/>
    <p:sldId id="478" r:id="rId73"/>
    <p:sldId id="481" r:id="rId74"/>
    <p:sldId id="484" r:id="rId75"/>
    <p:sldId id="487" r:id="rId76"/>
    <p:sldId id="490" r:id="rId77"/>
    <p:sldId id="493" r:id="rId78"/>
    <p:sldId id="496" r:id="rId79"/>
    <p:sldId id="499" r:id="rId80"/>
    <p:sldId id="502" r:id="rId81"/>
    <p:sldId id="505" r:id="rId82"/>
  </p:sldIdLst>
  <p:sldSz cx="12192000" cy="6858000"/>
  <p:notesSz cx="7772400" cy="10058400"/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ectangle 260"/>
          <p:cNvSpPr/>
          <p:nvPr/>
        </p:nvSpPr>
        <p:spPr>
          <a:xfrm>
            <a:off x="720000" y="2062800"/>
            <a:ext cx="5029200" cy="523244"/>
          </a:xfrm>
          <a:prstGeom prst="rect">
            <a:avLst/>
          </a:prstGeom>
          <a:noFill/>
          <a:ln>
            <a:noFill/>
          </a:ln>
        </p:spPr>
        <p:txBody>
          <a:bodyPr vert="horz" lIns="25400" tIns="25400" rIns="25400" bIns="25400" anchor="t" anchorCtr="0"/>
          <a:lstStyle/>
          <a:p>
            <a:pPr marL="0" marR="0" indent="0" algn="l" rtl="0"/>
            <a:r>
              <a:rPr lang="en-US" sz="2800" b="0" i="0" u="none" strike="noStrike" dirty="0">
                <a:solidFill>
                  <a:srgbClr val="000000"/>
                </a:solidFill>
                <a:latin typeface="Segoe UI Light"/>
              </a:rPr>
              <a:t>Lab</a:t>
            </a:r>
          </a:p>
        </p:txBody>
      </p:sp>
      <p:pic>
        <p:nvPicPr>
          <p:cNvPr id="262" name="Picture 26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2922593"/>
            <a:ext cx="3410750" cy="2726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Picture 26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99932" y="2646594"/>
            <a:ext cx="2941300" cy="15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Picture 26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536830" y="2922593"/>
            <a:ext cx="2146301" cy="12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9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29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icture 29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icture 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icture 30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icture 30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3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icture 3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icture 31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26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3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icture 3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Picture 32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icture 33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Picture 33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icture 33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34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icture 34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Picture 34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Picture 34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27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Picture 35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icture 35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35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Picture 36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Picture 36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Picture 36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Picture 37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icture 37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Picture 37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Picture 37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7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Picture 38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Picture 38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Picture 39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Picture 39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Picture 40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Picture 40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icture 40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27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icture 4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Picture 4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Picture 4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Picture 4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Picture 42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Picture 42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43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Picture 43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Picture 43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Picture 43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28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Picture 44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Picture 44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Picture 44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Picture 45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Picture 45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Picture 45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Picture 46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Picture 46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icture 46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Picture 46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icture 28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Picture 47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Picture 47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Picture 47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Picture 48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Picture 48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icture 48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Picture 49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Picture 49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Picture 49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Picture 49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28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5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Picture 50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252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icture 28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832" y="720000"/>
            <a:ext cx="3410750" cy="4851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porting Services 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Reporting Services Theme Elements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noFill/>
        <a:pattFill/>
        <a:grpFill/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Widescreen</PresentationFormat>
  <Paragraphs>1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3" baseType="lpstr">
      <vt:lpstr>Segoe UI Light</vt:lpstr>
      <vt:lpstr>Reporting Services 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Rupal Bhatia</cp:lastModifiedBy>
  <cp:revision>1</cp:revision>
  <dcterms:modified xsi:type="dcterms:W3CDTF">2023-11-16T20:45:36Z</dcterms:modified>
</cp:coreProperties>
</file>